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60FC8B-99DE-DE3B-7BE4-BE542ECAC1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34B1BC9-6808-D534-7718-9CFB5BF4E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81A04D1-26E5-9DFC-BA71-748F82A41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1D2074-7886-96A5-7ADF-51759D5AA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FE073B-75AB-101D-5FB2-5DB2EE7D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08063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5B33E1-C753-22CC-EBE8-18A0037E7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9D21D5-444B-D5C6-3DAE-E9DE27385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75D31-C5CC-5267-6E4E-C647C7F48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77C062-55FC-F775-2A95-1E3B7E31F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AFF851-E128-F7B0-A584-45401C5B9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4365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C8F7DF1-4331-7707-1542-A53B463921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0E5E4CE-B25C-BF60-23C6-415D30FFF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EB38DB-8A93-B415-59B8-B6598025D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A5198BA-915F-5CE4-77A8-F91F6F2AC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A995F2E-D8B0-D3A2-A4E7-0B8D888F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00239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D751A8-9C4F-08D4-B82B-160D6FBE1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1F0FB6-B06B-E159-4BB2-A8970E0E6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D67397-024B-C42B-928B-A207864B4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75E60E-DAFF-37FA-26F6-CFA0B6B90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EE0469-2AA3-64DF-BA12-A7C7D15F6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27333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6594B-B4A1-DAE1-63AF-E91C4203E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5DAF13-6FC2-757E-4709-99848511A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6508B5-AFB8-33D4-E87C-BC181A3EB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EF592B-4C0D-DF72-2BFD-75E8772BB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3D7FA4-27BB-B39B-D49A-0CAACC2A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13381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91D18C-8ADE-18DF-3873-1D5D2A496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7C7887-BFD9-5EFB-D8FF-2C93CA4AF7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084317-7C4C-C52F-B451-695796E11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8DBC205-557A-FE4C-7A99-5C918AE7F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B9C5A00-3C1A-DEF4-A17D-2334E7A9C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CDFF38E-4443-1CE4-5903-42E45C86D1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3373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A454A5-4846-871E-2348-CAFF26C13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84949B5-782E-C8C9-05FD-8207083DC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1892200-33F6-7AE1-0529-92AB6AD8C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673E24B-A871-1C65-A201-D8C5BAE7F1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7C309FD-E04E-D328-2F41-25395A0686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19272BB-1795-0084-0B9E-79A731404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EC5455C-DCBB-BCBE-0021-5BB5AE5CE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7FF5C83-AD6B-2DFF-6D5B-4087D637A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2405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43F24C-F4DB-4A9F-A7E6-FBBA547B8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3A66489-CF42-29FD-2D67-37C35385A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F81C83A-6180-25D1-3C56-08C694561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1F76D5-B555-39A2-494C-22E2F3893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5801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07D5DE8-C72C-B4FF-E6C5-15CC8149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BEE47F3-B993-1D97-7A9F-3931C89C1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2292BE4-C11B-EC9A-3A21-64A53DAC8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764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318A54-AD35-9659-E8BC-D7A9EA442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82B098-3166-E896-4180-9C6821F606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031F27B-6063-E474-6F4E-0491E02433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E8462F0-5A3A-BAB8-9DAC-27DFBC8538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40A2C9D-E2CD-E2A3-3830-71E9CA82A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E6BF1D3-FDE7-CF8B-C600-82E884AB2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01475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1D9A0E7-561F-5B31-1BEC-A2BA00364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4127D8E-B910-13CE-FFB4-A197CC6B71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4062DA1-3CFE-A428-E1FD-B0ACD14B0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47A318-B3EE-F760-2B16-2EAD1B1D5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DFC6EF6-FDFE-5DD6-CA8E-8A55EEF33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5D6B2A-0B83-3080-20F4-9D587E7EEC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166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0559C23-BE8B-C096-AD2B-1E9FB8234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006666F-92AC-4EA6-756A-21C4819EAF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A6212B-77B5-D23F-7ACD-742FB61823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F16A2-59AA-4350-835C-0E97C84F37B6}" type="datetimeFigureOut">
              <a:rPr lang="es-MX" smtClean="0"/>
              <a:t>20/01/2025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3BBE4FB-2D75-12AB-8D2E-0D75A3ACAD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DD4A98-F700-6843-C9B6-A36B7DFF64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86C79-D3E4-4E8F-8033-B28AAE12C50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48609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743E3-EFF6-C5A4-55CE-361877DC004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81F51A3-4D8A-0225-715F-7ACE6D9211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334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20BD34-8567-81D0-9595-D02F3B77A5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AE44AAA-3EDD-5EA3-6902-2B4645CF41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34830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56D56D-99C5-34EE-B148-C03E5B6AD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58BF3-E9D3-D53A-B5E2-FF8A9D08DD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340CB-1830-AF91-3835-B403B0E6C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52058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FA2612-97CF-957B-F7BA-AAE7FC2DF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2364913-6AC4-5167-08DC-8E3B9C27F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96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567AF3-429C-AF2B-7A26-DBEEFDF20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32FDDE-3FAA-BAF3-50AC-D02B8A8780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4043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1A8F82-0164-F4E8-E108-1C59A50A3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E4ACC-0879-C6E7-5DF9-1A345EBC1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16148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896511-5D6E-8CAB-A859-55CD93A2A7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532143-5C21-5ACC-86B4-8B6FE99D3B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10992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8ECF02-77FC-BAD6-A66B-9621AB705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E25448-714F-A79B-9CD3-3C07B4AD6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9454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0C216A-297F-51AE-621D-79CD28354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FFEB73-2361-CF3D-BEE6-6957BAAF3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18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AEEBB30-6639-3024-8EAD-8112DB5DA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325CFA-341C-2EE6-5444-59CAD61ECF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32238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64928F-ABF9-574E-F283-A0E3397B3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C9E4A91-2F95-69C8-2BC7-40508894E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8205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CMUN Operaciones</dc:creator>
  <cp:lastModifiedBy>CMUN Operaciones</cp:lastModifiedBy>
  <cp:revision>1</cp:revision>
  <dcterms:created xsi:type="dcterms:W3CDTF">2025-01-20T17:21:38Z</dcterms:created>
  <dcterms:modified xsi:type="dcterms:W3CDTF">2025-01-20T17:29:57Z</dcterms:modified>
</cp:coreProperties>
</file>